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426" r:id="rId85"/>
    <p:sldId id="423" r:id="rId86"/>
    <p:sldId id="424" r:id="rId87"/>
    <p:sldId id="427" r:id="rId88"/>
    <p:sldId id="428" r:id="rId89"/>
    <p:sldId id="425" r:id="rId90"/>
    <p:sldId id="389" r:id="rId91"/>
    <p:sldId id="366" r:id="rId92"/>
    <p:sldId id="402" r:id="rId93"/>
    <p:sldId id="391"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15-Dec-20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15-Dec-20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15-Dec-20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15-Dec-20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15-Dec-20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a:t>
            </a:r>
            <a:r>
              <a:rPr lang="en-US">
                <a:latin typeface="Times New Roman" panose="02020603050405020304" pitchFamily="18" charset="0"/>
                <a:cs typeface="Times New Roman" panose="02020603050405020304" pitchFamily="18" charset="0"/>
              </a:rPr>
              <a:t>. </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 and the polarization of the wave must match the orientation of the magnetization.</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FMR spectroscopic technique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spTree>
    <p:extLst>
      <p:ext uri="{BB962C8B-B14F-4D97-AF65-F5344CB8AC3E}">
        <p14:creationId xmlns:p14="http://schemas.microsoft.com/office/powerpoint/2010/main" val="3545233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Magnetic Current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3" name="Picture 2"/>
          <p:cNvPicPr>
            <a:picLocks noChangeAspect="1"/>
          </p:cNvPicPr>
          <p:nvPr/>
        </p:nvPicPr>
        <p:blipFill>
          <a:blip r:embed="rId2"/>
          <a:stretch>
            <a:fillRect/>
          </a:stretch>
        </p:blipFill>
        <p:spPr>
          <a:xfrm>
            <a:off x="1528954" y="1888326"/>
            <a:ext cx="8283429" cy="4232892"/>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Gyromagnetic Precession in Saturated Magnetic Transmission Line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8" name="Content Placeholder 7"/>
          <p:cNvPicPr>
            <a:picLocks noGrp="1" noChangeAspect="1"/>
          </p:cNvPicPr>
          <p:nvPr>
            <p:ph idx="1"/>
          </p:nvPr>
        </p:nvPicPr>
        <p:blipFill>
          <a:blip r:embed="rId2"/>
          <a:stretch>
            <a:fillRect/>
          </a:stretch>
        </p:blipFill>
        <p:spPr>
          <a:xfrm>
            <a:off x="838200" y="2155338"/>
            <a:ext cx="5555359" cy="348290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393559" y="2155338"/>
            <a:ext cx="5555359" cy="3482906"/>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42818" y="2282066"/>
            <a:ext cx="5555359" cy="3482906"/>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pic>
        <p:nvPicPr>
          <p:cNvPr id="8" name="Picture 7"/>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Gyromagnetic Precession in Saturated Magnetic Transmission Line</a:t>
            </a:r>
            <a:endParaRPr lang="en-US" dirty="0"/>
          </a:p>
        </p:txBody>
      </p:sp>
      <p:pic>
        <p:nvPicPr>
          <p:cNvPr id="6" name="Content Placeholder 5"/>
          <p:cNvPicPr>
            <a:picLocks noGrp="1" noChangeAspect="1"/>
          </p:cNvPicPr>
          <p:nvPr>
            <p:ph idx="1"/>
          </p:nvPr>
        </p:nvPicPr>
        <p:blipFill>
          <a:blip r:embed="rId2"/>
          <a:stretch>
            <a:fillRect/>
          </a:stretch>
        </p:blipFill>
        <p:spPr>
          <a:xfrm>
            <a:off x="1366312" y="1690688"/>
            <a:ext cx="9108165" cy="4665662"/>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8693134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90</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6300</TotalTime>
  <Words>4620</Words>
  <Application>Microsoft Office PowerPoint</Application>
  <PresentationFormat>Widescreen</PresentationFormat>
  <Paragraphs>755</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Magnetic Current Source</vt:lpstr>
      <vt:lpstr>3.3. Gyromagnetic Precession in Saturated Magnetic Transmission Line</vt:lpstr>
      <vt:lpstr>3.3. Intrinsic Impedance and Propagation Constant</vt:lpstr>
      <vt:lpstr>3.3. Longitudinal Admittance and Transverse Impedance</vt:lpstr>
      <vt:lpstr>3.3. Gyromagnetic Precession in Saturated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1622</cp:revision>
  <dcterms:created xsi:type="dcterms:W3CDTF">2019-10-08T20:14:06Z</dcterms:created>
  <dcterms:modified xsi:type="dcterms:W3CDTF">2020-12-15T07:07:33Z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